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2"/>
    <p:restoredTop sz="93158" autoAdjust="0"/>
  </p:normalViewPr>
  <p:slideViewPr>
    <p:cSldViewPr snapToGrid="0">
      <p:cViewPr varScale="1">
        <p:scale>
          <a:sx n="34" d="100"/>
          <a:sy n="34" d="100"/>
        </p:scale>
        <p:origin x="264" y="48"/>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png"/><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image" Target="../media/image51.emf"/><Relationship Id="rId1" Type="http://schemas.openxmlformats.org/officeDocument/2006/relationships/slideLayout" Target="../slideLayouts/slideLayout14.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 Id="rId14" Type="http://schemas.openxmlformats.org/officeDocument/2006/relationships/image" Target="../media/image63.tiff"/></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tiff"/><Relationship Id="rId3" Type="http://schemas.openxmlformats.org/officeDocument/2006/relationships/image" Target="../media/image65.emf"/><Relationship Id="rId7" Type="http://schemas.openxmlformats.org/officeDocument/2006/relationships/image" Target="../media/image69.tiff"/><Relationship Id="rId12" Type="http://schemas.openxmlformats.org/officeDocument/2006/relationships/image" Target="../media/image74.tiff"/><Relationship Id="rId2" Type="http://schemas.openxmlformats.org/officeDocument/2006/relationships/image" Target="../media/image64.emf"/><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tiff"/><Relationship Id="rId5" Type="http://schemas.openxmlformats.org/officeDocument/2006/relationships/image" Target="../media/image67.png"/><Relationship Id="rId10" Type="http://schemas.openxmlformats.org/officeDocument/2006/relationships/image" Target="../media/image72.tiff"/><Relationship Id="rId4" Type="http://schemas.openxmlformats.org/officeDocument/2006/relationships/image" Target="../media/image66.tiff"/><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image" Target="../media/image78.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49.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tiff"/><Relationship Id="rId7" Type="http://schemas.openxmlformats.org/officeDocument/2006/relationships/image" Target="../media/image18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180.tiff"/><Relationship Id="rId3" Type="http://schemas.openxmlformats.org/officeDocument/2006/relationships/image" Target="../media/image50.emf"/><Relationship Id="rId7" Type="http://schemas.openxmlformats.org/officeDocument/2006/relationships/image" Target="../media/image186.tiff"/><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1.png"/><Relationship Id="rId4" Type="http://schemas.openxmlformats.org/officeDocument/2006/relationships/image" Target="../media/image185.emf"/><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95.png"/><Relationship Id="rId3" Type="http://schemas.openxmlformats.org/officeDocument/2006/relationships/image" Target="../media/image188.emf"/><Relationship Id="rId7" Type="http://schemas.openxmlformats.org/officeDocument/2006/relationships/image" Target="../media/image191.tiff"/><Relationship Id="rId12" Type="http://schemas.openxmlformats.org/officeDocument/2006/relationships/image" Target="../media/image194.png"/><Relationship Id="rId2" Type="http://schemas.openxmlformats.org/officeDocument/2006/relationships/image" Target="../media/image187.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90.png"/><Relationship Id="rId10" Type="http://schemas.openxmlformats.org/officeDocument/2006/relationships/image" Target="../media/image193.png"/><Relationship Id="rId4" Type="http://schemas.openxmlformats.org/officeDocument/2006/relationships/image" Target="../media/image189.emf"/><Relationship Id="rId9" Type="http://schemas.openxmlformats.org/officeDocument/2006/relationships/image" Target="../media/image192.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18" Type="http://schemas.openxmlformats.org/officeDocument/2006/relationships/image" Target="../media/image214.emf"/><Relationship Id="rId3" Type="http://schemas.openxmlformats.org/officeDocument/2006/relationships/image" Target="../media/image199.png"/><Relationship Id="rId21" Type="http://schemas.openxmlformats.org/officeDocument/2006/relationships/image" Target="../media/image217.emf"/><Relationship Id="rId7" Type="http://schemas.openxmlformats.org/officeDocument/2006/relationships/image" Target="../media/image203.png"/><Relationship Id="rId12" Type="http://schemas.openxmlformats.org/officeDocument/2006/relationships/image" Target="../media/image208.png"/><Relationship Id="rId17" Type="http://schemas.openxmlformats.org/officeDocument/2006/relationships/image" Target="../media/image213.emf"/><Relationship Id="rId2" Type="http://schemas.openxmlformats.org/officeDocument/2006/relationships/image" Target="../media/image198.png"/><Relationship Id="rId16" Type="http://schemas.openxmlformats.org/officeDocument/2006/relationships/image" Target="../media/image212.emf"/><Relationship Id="rId20" Type="http://schemas.openxmlformats.org/officeDocument/2006/relationships/image" Target="../media/image216.emf"/><Relationship Id="rId1" Type="http://schemas.openxmlformats.org/officeDocument/2006/relationships/slideLayout" Target="../slideLayouts/slideLayout14.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5" Type="http://schemas.openxmlformats.org/officeDocument/2006/relationships/image" Target="../media/image211.png"/><Relationship Id="rId10" Type="http://schemas.openxmlformats.org/officeDocument/2006/relationships/image" Target="../media/image206.png"/><Relationship Id="rId19" Type="http://schemas.openxmlformats.org/officeDocument/2006/relationships/image" Target="../media/image215.emf"/><Relationship Id="rId4" Type="http://schemas.openxmlformats.org/officeDocument/2006/relationships/image" Target="../media/image200.png"/><Relationship Id="rId9" Type="http://schemas.openxmlformats.org/officeDocument/2006/relationships/image" Target="../media/image205.png"/><Relationship Id="rId14" Type="http://schemas.openxmlformats.org/officeDocument/2006/relationships/image" Target="../media/image210.png"/></Relationships>
</file>

<file path=ppt/slides/_rels/slide34.xml.rels><?xml version="1.0" encoding="UTF-8" standalone="yes"?>
<Relationships xmlns="http://schemas.openxmlformats.org/package/2006/relationships"><Relationship Id="rId8" Type="http://schemas.openxmlformats.org/officeDocument/2006/relationships/image" Target="../media/image224.tiff"/><Relationship Id="rId13" Type="http://schemas.openxmlformats.org/officeDocument/2006/relationships/image" Target="../media/image229.emf"/><Relationship Id="rId18" Type="http://schemas.openxmlformats.org/officeDocument/2006/relationships/image" Target="../media/image234.tiff"/><Relationship Id="rId3" Type="http://schemas.openxmlformats.org/officeDocument/2006/relationships/image" Target="../media/image219.tiff"/><Relationship Id="rId7" Type="http://schemas.openxmlformats.org/officeDocument/2006/relationships/image" Target="../media/image223.emf"/><Relationship Id="rId12" Type="http://schemas.openxmlformats.org/officeDocument/2006/relationships/image" Target="../media/image228.emf"/><Relationship Id="rId17" Type="http://schemas.openxmlformats.org/officeDocument/2006/relationships/image" Target="../media/image233.emf"/><Relationship Id="rId2" Type="http://schemas.openxmlformats.org/officeDocument/2006/relationships/image" Target="../media/image218.emf"/><Relationship Id="rId16" Type="http://schemas.openxmlformats.org/officeDocument/2006/relationships/image" Target="../media/image232.emf"/><Relationship Id="rId20" Type="http://schemas.openxmlformats.org/officeDocument/2006/relationships/image" Target="../media/image236.png"/><Relationship Id="rId1" Type="http://schemas.openxmlformats.org/officeDocument/2006/relationships/slideLayout" Target="../slideLayouts/slideLayout14.xml"/><Relationship Id="rId6" Type="http://schemas.openxmlformats.org/officeDocument/2006/relationships/image" Target="../media/image222.emf"/><Relationship Id="rId11" Type="http://schemas.openxmlformats.org/officeDocument/2006/relationships/image" Target="../media/image227.emf"/><Relationship Id="rId5" Type="http://schemas.openxmlformats.org/officeDocument/2006/relationships/image" Target="../media/image221.emf"/><Relationship Id="rId15" Type="http://schemas.openxmlformats.org/officeDocument/2006/relationships/image" Target="../media/image231.emf"/><Relationship Id="rId10" Type="http://schemas.openxmlformats.org/officeDocument/2006/relationships/image" Target="../media/image226.emf"/><Relationship Id="rId19" Type="http://schemas.openxmlformats.org/officeDocument/2006/relationships/image" Target="../media/image235.tiff"/><Relationship Id="rId4" Type="http://schemas.openxmlformats.org/officeDocument/2006/relationships/image" Target="../media/image220.emf"/><Relationship Id="rId9" Type="http://schemas.openxmlformats.org/officeDocument/2006/relationships/image" Target="../media/image225.tiff"/><Relationship Id="rId14" Type="http://schemas.openxmlformats.org/officeDocument/2006/relationships/image" Target="../media/image230.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4" name="Group 3">
            <a:extLst>
              <a:ext uri="{FF2B5EF4-FFF2-40B4-BE49-F238E27FC236}">
                <a16:creationId xmlns:a16="http://schemas.microsoft.com/office/drawing/2014/main" id="{8FC159E0-5A0A-4406-996A-53282EABA378}"/>
              </a:ext>
            </a:extLst>
          </p:cNvPr>
          <p:cNvGrpSpPr/>
          <p:nvPr/>
        </p:nvGrpSpPr>
        <p:grpSpPr>
          <a:xfrm>
            <a:off x="531426" y="4774907"/>
            <a:ext cx="749808" cy="1002143"/>
            <a:chOff x="531426" y="4774907"/>
            <a:chExt cx="749808" cy="1002143"/>
          </a:xfrm>
        </p:grpSpPr>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4"/>
              <a:stretch>
                <a:fillRect/>
              </a:stretch>
            </p:blipFill>
            <p:spPr>
              <a:xfrm>
                <a:off x="678178" y="4897409"/>
                <a:ext cx="456304" cy="433770"/>
              </a:xfrm>
              <a:prstGeom prst="rect">
                <a:avLst/>
              </a:prstGeom>
            </p:spPr>
          </p:pic>
        </p:grpSp>
      </p:gr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7"/>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10"/>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1"/>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2"/>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3"/>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545933" y="622933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31684" y="3401179"/>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33021" y="3377928"/>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710476" y="483297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39941" y="4766684"/>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92612" y="6105553"/>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1183042" y="6078894"/>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23449" y="6152849"/>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14973" y="617643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53338" y="3765684"/>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22523" y="381723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579341" y="3812157"/>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02665" y="4838684"/>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546313" y="4842502"/>
            <a:ext cx="1657633" cy="1681118"/>
            <a:chOff x="3546313" y="4842502"/>
            <a:chExt cx="1657633"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46313" y="4842502"/>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29193" y="6515032"/>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328307" y="483868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grpSp>
        <p:nvGrpSpPr>
          <p:cNvPr id="13" name="Group 12">
            <a:extLst>
              <a:ext uri="{FF2B5EF4-FFF2-40B4-BE49-F238E27FC236}">
                <a16:creationId xmlns:a16="http://schemas.microsoft.com/office/drawing/2014/main" id="{53373655-C7E8-4CC6-84CB-23ED9F47764D}"/>
              </a:ext>
            </a:extLst>
          </p:cNvPr>
          <p:cNvGrpSpPr/>
          <p:nvPr/>
        </p:nvGrpSpPr>
        <p:grpSpPr>
          <a:xfrm>
            <a:off x="250548" y="2092866"/>
            <a:ext cx="1704226" cy="1697228"/>
            <a:chOff x="250548" y="2092866"/>
            <a:chExt cx="1704226"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127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nvGrpSpPr>
            <p:cNvPr id="12" name="Group 11">
              <a:extLst>
                <a:ext uri="{FF2B5EF4-FFF2-40B4-BE49-F238E27FC236}">
                  <a16:creationId xmlns:a16="http://schemas.microsoft.com/office/drawing/2014/main" id="{9BC629D8-7260-4F2A-BE77-BC8D909EF700}"/>
                </a:ext>
              </a:extLst>
            </p:cNvPr>
            <p:cNvGrpSpPr/>
            <p:nvPr/>
          </p:nvGrpSpPr>
          <p:grpSpPr>
            <a:xfrm>
              <a:off x="267599" y="2099952"/>
              <a:ext cx="365760" cy="365760"/>
              <a:chOff x="7370747" y="5220061"/>
              <a:chExt cx="914400" cy="914400"/>
            </a:xfrm>
          </p:grpSpPr>
          <p:sp>
            <p:nvSpPr>
              <p:cNvPr id="46" name="Rounded Rectangle 26">
                <a:extLst>
                  <a:ext uri="{FF2B5EF4-FFF2-40B4-BE49-F238E27FC236}">
                    <a16:creationId xmlns:a16="http://schemas.microsoft.com/office/drawing/2014/main" id="{5751F920-B5A1-4E5A-A7D6-0CD482C20152}"/>
                  </a:ext>
                </a:extLst>
              </p:cNvPr>
              <p:cNvSpPr/>
              <p:nvPr/>
            </p:nvSpPr>
            <p:spPr>
              <a:xfrm>
                <a:off x="7370747" y="5220061"/>
                <a:ext cx="914400" cy="914400"/>
              </a:xfrm>
              <a:prstGeom prst="roundRect">
                <a:avLst>
                  <a:gd name="adj" fmla="val 0"/>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8" name="Picture 47">
                <a:extLst>
                  <a:ext uri="{FF2B5EF4-FFF2-40B4-BE49-F238E27FC236}">
                    <a16:creationId xmlns:a16="http://schemas.microsoft.com/office/drawing/2014/main" id="{6E6E801E-E406-4632-9C25-6A247773F2B8}"/>
                  </a:ext>
                </a:extLst>
              </p:cNvPr>
              <p:cNvPicPr>
                <a:picLocks noChangeAspect="1"/>
              </p:cNvPicPr>
              <p:nvPr/>
            </p:nvPicPr>
            <p:blipFill>
              <a:blip r:embed="rId4"/>
              <a:stretch>
                <a:fillRect/>
              </a:stretch>
            </p:blipFill>
            <p:spPr>
              <a:xfrm>
                <a:off x="7517413" y="5336322"/>
                <a:ext cx="645525" cy="692029"/>
              </a:xfrm>
              <a:prstGeom prst="rect">
                <a:avLst/>
              </a:prstGeom>
            </p:spPr>
          </p:pic>
        </p:grpSp>
      </p:grpSp>
      <p:sp>
        <p:nvSpPr>
          <p:cNvPr id="39" name="Shape 535">
            <a:extLst>
              <a:ext uri="{FF2B5EF4-FFF2-40B4-BE49-F238E27FC236}">
                <a16:creationId xmlns:a16="http://schemas.microsoft.com/office/drawing/2014/main" id="{1B9D8D2C-7D9D-8149-827F-CB70ACF4FBA8}"/>
              </a:ext>
            </a:extLst>
          </p:cNvPr>
          <p:cNvSpPr/>
          <p:nvPr/>
        </p:nvSpPr>
        <p:spPr>
          <a:xfrm>
            <a:off x="267599" y="2437717"/>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
        <p:nvSpPr>
          <p:cNvPr id="42" name="Shape 535">
            <a:extLst>
              <a:ext uri="{FF2B5EF4-FFF2-40B4-BE49-F238E27FC236}">
                <a16:creationId xmlns:a16="http://schemas.microsoft.com/office/drawing/2014/main" id="{5DC0C2C7-079A-1B42-A597-5C2725560282}"/>
              </a:ext>
            </a:extLst>
          </p:cNvPr>
          <p:cNvSpPr/>
          <p:nvPr/>
        </p:nvSpPr>
        <p:spPr>
          <a:xfrm>
            <a:off x="3547257" y="2465568"/>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88" name="Group 87">
            <a:extLst>
              <a:ext uri="{FF2B5EF4-FFF2-40B4-BE49-F238E27FC236}">
                <a16:creationId xmlns:a16="http://schemas.microsoft.com/office/drawing/2014/main" id="{58945913-FD5E-420B-AB5A-FB7AE1AACCD0}"/>
              </a:ext>
            </a:extLst>
          </p:cNvPr>
          <p:cNvGrpSpPr/>
          <p:nvPr/>
        </p:nvGrpSpPr>
        <p:grpSpPr>
          <a:xfrm>
            <a:off x="580179" y="6064017"/>
            <a:ext cx="704088" cy="1009406"/>
            <a:chOff x="6515183" y="4661930"/>
            <a:chExt cx="704088" cy="1009406"/>
          </a:xfrm>
        </p:grpSpPr>
        <p:sp>
          <p:nvSpPr>
            <p:cNvPr id="89" name="Shape 254">
              <a:extLst>
                <a:ext uri="{FF2B5EF4-FFF2-40B4-BE49-F238E27FC236}">
                  <a16:creationId xmlns:a16="http://schemas.microsoft.com/office/drawing/2014/main" id="{3E491BE6-187E-4CCD-B874-49EF268E7320}"/>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91" name="Group 90">
              <a:extLst>
                <a:ext uri="{FF2B5EF4-FFF2-40B4-BE49-F238E27FC236}">
                  <a16:creationId xmlns:a16="http://schemas.microsoft.com/office/drawing/2014/main" id="{329492AC-66BB-426C-9D78-51728CA38656}"/>
                </a:ext>
              </a:extLst>
            </p:cNvPr>
            <p:cNvGrpSpPr/>
            <p:nvPr/>
          </p:nvGrpSpPr>
          <p:grpSpPr>
            <a:xfrm>
              <a:off x="6515183" y="4661930"/>
              <a:ext cx="704088" cy="704088"/>
              <a:chOff x="651691" y="2088783"/>
              <a:chExt cx="704088" cy="704088"/>
            </a:xfrm>
          </p:grpSpPr>
          <p:sp>
            <p:nvSpPr>
              <p:cNvPr id="93" name="Shape 252">
                <a:extLst>
                  <a:ext uri="{FF2B5EF4-FFF2-40B4-BE49-F238E27FC236}">
                    <a16:creationId xmlns:a16="http://schemas.microsoft.com/office/drawing/2014/main" id="{D3844176-481E-4B08-B89D-C7E51B50D240}"/>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4" name="Picture 93">
                <a:extLst>
                  <a:ext uri="{FF2B5EF4-FFF2-40B4-BE49-F238E27FC236}">
                    <a16:creationId xmlns:a16="http://schemas.microsoft.com/office/drawing/2014/main" id="{934AE49A-8B04-489F-BDE5-FEA760AA7CAD}"/>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 - Supplemental</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22286" y="6043831"/>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sp>
        <p:nvSpPr>
          <p:cNvPr id="254" name="Shape 254"/>
          <p:cNvSpPr/>
          <p:nvPr/>
        </p:nvSpPr>
        <p:spPr>
          <a:xfrm>
            <a:off x="3950592" y="5393444"/>
            <a:ext cx="300189"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0" name="Group 270"/>
          <p:cNvGrpSpPr/>
          <p:nvPr/>
        </p:nvGrpSpPr>
        <p:grpSpPr>
          <a:xfrm>
            <a:off x="289845" y="6179231"/>
            <a:ext cx="977407" cy="777415"/>
            <a:chOff x="69520" y="135400"/>
            <a:chExt cx="977403" cy="777412"/>
          </a:xfrm>
        </p:grpSpPr>
        <p:pic>
          <p:nvPicPr>
            <p:cNvPr id="268" name="_-16.png"/>
            <p:cNvPicPr/>
            <p:nvPr/>
          </p:nvPicPr>
          <p:blipFill>
            <a:blip r:embed="rId6">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7">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8">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9">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74" name="Group 73">
            <a:extLst>
              <a:ext uri="{FF2B5EF4-FFF2-40B4-BE49-F238E27FC236}">
                <a16:creationId xmlns:a16="http://schemas.microsoft.com/office/drawing/2014/main" id="{66DB37D2-13B4-48EB-A6C7-92CA0A580E45}"/>
              </a:ext>
            </a:extLst>
          </p:cNvPr>
          <p:cNvGrpSpPr/>
          <p:nvPr/>
        </p:nvGrpSpPr>
        <p:grpSpPr>
          <a:xfrm>
            <a:off x="3734090" y="4662103"/>
            <a:ext cx="704088" cy="704088"/>
            <a:chOff x="570630" y="3331754"/>
            <a:chExt cx="704088" cy="704088"/>
          </a:xfrm>
        </p:grpSpPr>
        <p:sp>
          <p:nvSpPr>
            <p:cNvPr id="75" name="Shape 252">
              <a:extLst>
                <a:ext uri="{FF2B5EF4-FFF2-40B4-BE49-F238E27FC236}">
                  <a16:creationId xmlns:a16="http://schemas.microsoft.com/office/drawing/2014/main" id="{B9BDF93C-7B74-44F2-82DC-837402233F0F}"/>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55E762CB-4240-4ED4-9895-A84DB3FBAD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4">
              <a:biLevel thresh="50000"/>
            </a:blip>
            <a:stretch>
              <a:fillRect/>
            </a:stretch>
          </p:blipFill>
          <p:spPr>
            <a:xfrm>
              <a:off x="6727072" y="2155504"/>
              <a:ext cx="472441" cy="501965"/>
            </a:xfrm>
            <a:prstGeom prst="rect">
              <a:avLst/>
            </a:prstGeom>
          </p:spPr>
        </p:pic>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4875</Words>
  <Application>Microsoft Office PowerPoint</Application>
  <PresentationFormat>Custom</PresentationFormat>
  <Paragraphs>953</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2019-04-07T18:10:41Z</dcterms:modified>
  <cp:category/>
</cp:coreProperties>
</file>